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63" r:id="rId3"/>
    <p:sldId id="261" r:id="rId4"/>
    <p:sldId id="262" r:id="rId5"/>
    <p:sldId id="258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31C632-34FC-469B-8701-4A0E8A6CAC21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9924DA-B2F5-4F28-BE04-97DCD6A59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50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9924DA-B2F5-4F28-BE04-97DCD6A593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2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DEA49-A631-4EA9-B214-4C4869FBE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8821AD-2A9B-48A4-AB8D-5453699E9B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6234C-D3C4-47A7-B4D9-2069BF333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E7CA9-896F-4F97-8D63-62C22B4E3919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30FE2-3BEA-4BD8-90B4-3E7326B01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FCAAD-1950-4C87-A49A-169998475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74132-975A-4883-AA3B-E5B0412C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79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5C340-46FF-4D19-9E47-2E703007D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9791F8-6FEA-4499-9CD9-9592446F1E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2FBB6-490A-40DF-AB39-AF2F7F969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E7CA9-896F-4F97-8D63-62C22B4E3919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2DFEE-6756-490D-A700-B0EE18475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407BC-64E9-4249-AAD8-3288F6A4D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74132-975A-4883-AA3B-E5B0412C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080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CCBCB3-BEE6-4523-AE02-D3788351AE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80B9E5-FB2C-4030-A2B7-B99C28EB03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84517-C840-4B87-AF7B-268097345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E7CA9-896F-4F97-8D63-62C22B4E3919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BD209-10DB-4E06-BBF7-79105CD90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6930C-8CFD-441D-9623-E4C73569E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74132-975A-4883-AA3B-E5B0412C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084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A3B85-4EA5-487C-91D7-11BC41B50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048AC-FB48-4B0E-B20F-D845159AC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688A0-E970-426F-B2C6-AF30A9081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E7CA9-896F-4F97-8D63-62C22B4E3919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495E2-C6D2-4D25-9101-0B01A3603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CFC71-645F-4393-A6E1-0AE349790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74132-975A-4883-AA3B-E5B0412C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61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6C6E1-A4BE-45CE-9075-8766493F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26416A-DF69-4E19-85CD-27439954C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6CF60-1B40-48B6-B729-8E21D482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E7CA9-896F-4F97-8D63-62C22B4E3919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ACF28-511F-4615-9B44-6FDCF121C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3AB58-C82C-477B-830A-497000BEE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74132-975A-4883-AA3B-E5B0412C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182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C5645-968D-42A0-A5D5-29C9C0A24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22F27-5ACD-4D0E-8024-3DF5686187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E8B294-CFCF-41D7-9353-286D945A5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908861-CBD0-475D-8323-53202112A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E7CA9-896F-4F97-8D63-62C22B4E3919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16B760-A131-4129-8396-2E30C59B3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800D3-D3BE-4DB2-9C69-5C731F43F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74132-975A-4883-AA3B-E5B0412C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797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F4066-6C2B-4E38-BC5E-F7FB2074C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29D08-B510-48E7-B4F3-A57F47599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2FFFD-F1A3-42C3-86EA-0FBD84666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EC48EF-D7C7-4403-A441-0BB56B19AD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5E1C6A-B0C8-43B5-84CE-2C715A641D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79D4B9-7BFE-40A2-A7BF-30B8C78BA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E7CA9-896F-4F97-8D63-62C22B4E3919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71BA85-0C0B-4D0D-BE2E-0C8DED0AC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1AE379-B626-4E6E-863F-906A596FC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74132-975A-4883-AA3B-E5B0412C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521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D0E4B-88BF-4280-8E89-A46674F0B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DC3CB3-8F85-4CEF-BAF0-F0C0C6A92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E7CA9-896F-4F97-8D63-62C22B4E3919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48691B-61BE-4FD8-8FA6-BB27260DE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00447E-0201-49B9-A94C-65590C763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74132-975A-4883-AA3B-E5B0412C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46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4ED490-473E-47E9-A55B-5D8C6A6E3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E7CA9-896F-4F97-8D63-62C22B4E3919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5E85FA-E627-4E20-9A82-5FBA54C97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677EE-498A-4A9F-928A-3966E0122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74132-975A-4883-AA3B-E5B0412C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93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B9E86-A20F-40E0-8F7E-12C2C94C0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2F3AF-580B-45C4-8F73-1228955EF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7058B-CE29-4515-B1A5-B9EC3412C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D371D7-2395-4D76-A6BE-EB9E14ADC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E7CA9-896F-4F97-8D63-62C22B4E3919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4DC320-D0F8-4C86-B8A2-E8551A5C3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869F49-1245-4480-ACCE-68D7945E1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74132-975A-4883-AA3B-E5B0412C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647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CAC54-BFBA-4908-B9DF-AEB7E4177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4E10B9-B4F9-4539-9C88-9E45703F09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BC36BC-F9FA-4EE5-8D0D-CB9675C21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90332A-3A5D-429D-A78D-A50D81FE7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E7CA9-896F-4F97-8D63-62C22B4E3919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E464F1-3200-436B-9C30-710EE2D19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559CC-E4C8-4623-87D5-DD18A58A7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74132-975A-4883-AA3B-E5B0412C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788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24FFC3-CD4E-4C26-A78C-E45859B46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63FE1C-C770-49E5-BE59-4F35AA26D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6E057-FCE8-4D7C-9855-72E758C71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E7CA9-896F-4F97-8D63-62C22B4E3919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31456-F867-49F4-AE42-687F1488A4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719A8-98EF-4D33-9FE7-0BC700D3D4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74132-975A-4883-AA3B-E5B0412C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613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BDF94-F007-4EB1-B5DC-5E334B0651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313B17-5B99-4785-9EE3-8DDB37C988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6/15</a:t>
            </a:r>
          </a:p>
        </p:txBody>
      </p:sp>
    </p:spTree>
    <p:extLst>
      <p:ext uri="{BB962C8B-B14F-4D97-AF65-F5344CB8AC3E}">
        <p14:creationId xmlns:p14="http://schemas.microsoft.com/office/powerpoint/2010/main" val="4042842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4E6DF-D4B4-4B30-BB7A-9D8547A14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2D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727D7E8-F81E-42D7-8A9B-AFE8267DEF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90303" y="1825625"/>
            <a:ext cx="4545394" cy="4351338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391DE27-1EE6-4DF5-8D0E-5BD0001188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Giotto with beta = 9 shown</a:t>
            </a:r>
          </a:p>
          <a:p>
            <a:r>
              <a:rPr lang="en-US" dirty="0"/>
              <a:t>Giotto with beta = 3 performed poorly, including one sample that returned all “NA” for clusters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27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135BEFE3-30CA-44C5-9827-9162DA59F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 clustering (Fig 3)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2B85E6D9-910C-43BA-A953-234396747F3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13" r="72694"/>
          <a:stretch/>
        </p:blipFill>
        <p:spPr>
          <a:xfrm>
            <a:off x="932252" y="1866122"/>
            <a:ext cx="4993496" cy="4286750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45FEF05-7D12-4145-900E-E7CA6B3DC4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00800" y="2192169"/>
            <a:ext cx="4724400" cy="361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99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4EBE6-6A65-4C01-B5C2-8FA009F24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simulation (Fig 3)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F3D2C2E-04E2-4AA0-9E95-E4DD03905D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N=30 simulations from t-distribution</a:t>
            </a:r>
          </a:p>
          <a:p>
            <a:r>
              <a:rPr lang="en-US" dirty="0"/>
              <a:t>Spatial clustering has better performance</a:t>
            </a:r>
          </a:p>
          <a:p>
            <a:r>
              <a:rPr lang="en-US" dirty="0"/>
              <a:t>Initialization with truth gets rid of the outliers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9802124-76EA-42E4-9186-0FB38A0FCC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30002" y="1825625"/>
            <a:ext cx="38659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85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135BEFE3-30CA-44C5-9827-9162DA59F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deconvolution</a:t>
            </a:r>
          </a:p>
        </p:txBody>
      </p:sp>
      <p:pic>
        <p:nvPicPr>
          <p:cNvPr id="19" name="Content Placeholder 11">
            <a:extLst>
              <a:ext uri="{FF2B5EF4-FFF2-40B4-BE49-F238E27FC236}">
                <a16:creationId xmlns:a16="http://schemas.microsoft.com/office/drawing/2014/main" id="{98016B92-99E7-4077-91D0-21C50C68BB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9666" y="2129865"/>
            <a:ext cx="4866667" cy="3742857"/>
          </a:xfrm>
          <a:prstGeom prst="rect">
            <a:avLst/>
          </a:prstGeom>
        </p:spPr>
      </p:pic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2B85E6D9-910C-43BA-A953-234396747F3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13" r="72694"/>
          <a:stretch/>
        </p:blipFill>
        <p:spPr>
          <a:xfrm>
            <a:off x="932252" y="1866122"/>
            <a:ext cx="4993496" cy="428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38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36161-BAE9-456C-AB84-3189A3FEE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 deconvolution (Fig 4)</a:t>
            </a:r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AA922D93-B2FF-458A-92BE-EB400589CB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9666" y="2129865"/>
            <a:ext cx="4866667" cy="3742857"/>
          </a:xfrm>
          <a:prstGeom prst="rect">
            <a:avLst/>
          </a:prstGeom>
        </p:spPr>
      </p:pic>
      <p:pic>
        <p:nvPicPr>
          <p:cNvPr id="14" name="Content Placeholder 22">
            <a:extLst>
              <a:ext uri="{FF2B5EF4-FFF2-40B4-BE49-F238E27FC236}">
                <a16:creationId xmlns:a16="http://schemas.microsoft.com/office/drawing/2014/main" id="{68E6F501-7DCD-45ED-920B-CA59B166E1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13" r="72694"/>
          <a:stretch/>
        </p:blipFill>
        <p:spPr>
          <a:xfrm>
            <a:off x="932252" y="1866122"/>
            <a:ext cx="4993496" cy="428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9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2397</TotalTime>
  <Words>69</Words>
  <Application>Microsoft Office PowerPoint</Application>
  <PresentationFormat>Widescreen</PresentationFormat>
  <Paragraphs>13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Update</vt:lpstr>
      <vt:lpstr>Figure 2D</vt:lpstr>
      <vt:lpstr>t clustering (Fig 3)</vt:lpstr>
      <vt:lpstr>Clustering simulation (Fig 3)</vt:lpstr>
      <vt:lpstr>Normal deconvolution</vt:lpstr>
      <vt:lpstr>t deconvolution (Fig 4)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Edward Zhao</dc:creator>
  <cp:lastModifiedBy>Edward Zhao</cp:lastModifiedBy>
  <cp:revision>15</cp:revision>
  <dcterms:created xsi:type="dcterms:W3CDTF">2020-06-12T22:39:33Z</dcterms:created>
  <dcterms:modified xsi:type="dcterms:W3CDTF">2020-06-15T19:04:46Z</dcterms:modified>
</cp:coreProperties>
</file>